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9" r:id="rId2"/>
    <p:sldId id="257" r:id="rId3"/>
    <p:sldId id="267" r:id="rId4"/>
    <p:sldId id="261" r:id="rId5"/>
    <p:sldId id="268" r:id="rId6"/>
    <p:sldId id="269" r:id="rId7"/>
    <p:sldId id="275" r:id="rId8"/>
    <p:sldId id="273" r:id="rId9"/>
    <p:sldId id="274" r:id="rId10"/>
    <p:sldId id="276" r:id="rId11"/>
    <p:sldId id="270" r:id="rId12"/>
    <p:sldId id="271" r:id="rId13"/>
    <p:sldId id="264" r:id="rId14"/>
    <p:sldId id="272" r:id="rId15"/>
    <p:sldId id="278" r:id="rId16"/>
    <p:sldId id="277" r:id="rId17"/>
    <p:sldId id="279" r:id="rId18"/>
    <p:sldId id="280" r:id="rId19"/>
  </p:sldIdLst>
  <p:sldSz cx="20574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4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51" d="100"/>
          <a:sy n="51" d="100"/>
        </p:scale>
        <p:origin x="156" y="498"/>
      </p:cViewPr>
      <p:guideLst>
        <p:guide orient="horz" pos="2160"/>
        <p:guide pos="64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-1714500" y="685800"/>
            <a:ext cx="10287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E2EA35C0-5906-4101-BE21-C5D51937B1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1852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487107-B07F-47A3-908A-94A224C6A183}" type="slidenum">
              <a:rPr lang="en-US"/>
              <a:pPr/>
              <a:t>2</a:t>
            </a:fld>
            <a:endParaRPr lang="en-US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6385748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487107-B07F-47A3-908A-94A224C6A183}" type="slidenum">
              <a:rPr lang="en-US"/>
              <a:pPr/>
              <a:t>3</a:t>
            </a:fld>
            <a:endParaRPr lang="en-US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7569979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487107-B07F-47A3-908A-94A224C6A183}" type="slidenum">
              <a:rPr lang="en-US"/>
              <a:pPr/>
              <a:t>5</a:t>
            </a:fld>
            <a:endParaRPr lang="en-US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77042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487107-B07F-47A3-908A-94A224C6A183}" type="slidenum">
              <a:rPr lang="en-US"/>
              <a:pPr/>
              <a:t>6</a:t>
            </a:fld>
            <a:endParaRPr lang="en-US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9961008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487107-B07F-47A3-908A-94A224C6A183}" type="slidenum">
              <a:rPr lang="en-US"/>
              <a:pPr/>
              <a:t>8</a:t>
            </a:fld>
            <a:endParaRPr lang="en-US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4184897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487107-B07F-47A3-908A-94A224C6A183}" type="slidenum">
              <a:rPr lang="en-US"/>
              <a:pPr/>
              <a:t>9</a:t>
            </a:fld>
            <a:endParaRPr lang="en-US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9364543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487107-B07F-47A3-908A-94A224C6A183}" type="slidenum">
              <a:rPr lang="en-US"/>
              <a:pPr/>
              <a:t>11</a:t>
            </a:fld>
            <a:endParaRPr lang="en-US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8690967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487107-B07F-47A3-908A-94A224C6A183}" type="slidenum">
              <a:rPr lang="en-US"/>
              <a:pPr/>
              <a:t>12</a:t>
            </a:fld>
            <a:endParaRPr lang="en-US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8165430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487107-B07F-47A3-908A-94A224C6A183}" type="slidenum">
              <a:rPr lang="en-US"/>
              <a:pPr/>
              <a:t>14</a:t>
            </a:fld>
            <a:endParaRPr lang="en-US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4310611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487107-B07F-47A3-908A-94A224C6A183}" type="slidenum">
              <a:rPr lang="en-US"/>
              <a:pPr/>
              <a:t>15</a:t>
            </a:fld>
            <a:endParaRPr lang="en-US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928956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487107-B07F-47A3-908A-94A224C6A183}" type="slidenum">
              <a:rPr lang="en-US"/>
              <a:pPr/>
              <a:t>17</a:t>
            </a:fld>
            <a:endParaRPr lang="en-US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554748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487107-B07F-47A3-908A-94A224C6A183}" type="slidenum">
              <a:rPr lang="en-US"/>
              <a:pPr/>
              <a:t>18</a:t>
            </a:fld>
            <a:endParaRPr lang="en-US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374014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43050" y="2130425"/>
            <a:ext cx="174879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86100" y="3886200"/>
            <a:ext cx="14401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63B742-A0E0-49DC-8723-EACDCAFA91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EADA96-52C7-41A7-BEE5-680E306C07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4406900"/>
            <a:ext cx="174879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5600" y="2906713"/>
            <a:ext cx="174879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CF14F4-4191-4166-B70F-6D39341B1B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1600200"/>
            <a:ext cx="9182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363200" y="1600200"/>
            <a:ext cx="9182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5E7E64-0456-4349-B382-8EBF9C75B4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1535113"/>
            <a:ext cx="90900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700" y="2174875"/>
            <a:ext cx="90900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452100" y="1535113"/>
            <a:ext cx="9093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452100" y="2174875"/>
            <a:ext cx="90932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8DD46C-C015-49AB-9516-54C5C11B9E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230C91-323D-473D-9A8E-F54060F310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D44513-2610-4118-B60E-F921A03CA6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273050"/>
            <a:ext cx="676910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43863" y="273050"/>
            <a:ext cx="115014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8700" y="1435100"/>
            <a:ext cx="676910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A9BCFE-5518-40CD-A237-6FC2BF45BD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2250" y="4800600"/>
            <a:ext cx="12344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2250" y="612775"/>
            <a:ext cx="12344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32250" y="5367338"/>
            <a:ext cx="12344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EDD1A6-3415-4E34-A16E-EEC8F1A19D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739088-5BA1-4831-9A57-63D4F8FE61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4916150" y="274638"/>
            <a:ext cx="4629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274638"/>
            <a:ext cx="137350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7D8DE8-8AE6-4186-AFA0-9C5C19C1B8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28700" y="274638"/>
            <a:ext cx="18516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28700" y="1600200"/>
            <a:ext cx="18516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28700" y="6245225"/>
            <a:ext cx="4800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029450" y="6245225"/>
            <a:ext cx="65151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4744700" y="6245225"/>
            <a:ext cx="4800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137054BC-93FA-467B-8D0B-669EC24F30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028700" y="2255838"/>
            <a:ext cx="9182100" cy="4525962"/>
          </a:xfrm>
        </p:spPr>
        <p:txBody>
          <a:bodyPr/>
          <a:lstStyle/>
          <a:p>
            <a:pPr algn="ctr" eaLnBrk="1" hangingPunct="1">
              <a:buFontTx/>
              <a:buNone/>
            </a:pPr>
            <a:endParaRPr lang="en-US" smtClean="0"/>
          </a:p>
          <a:p>
            <a:pPr algn="ctr" eaLnBrk="1" hangingPunct="1">
              <a:buFontTx/>
              <a:buNone/>
            </a:pPr>
            <a:r>
              <a:rPr lang="en-US" sz="4000" smtClean="0">
                <a:solidFill>
                  <a:schemeClr val="bg1"/>
                </a:solidFill>
              </a:rPr>
              <a:t>{Case Description}</a:t>
            </a:r>
          </a:p>
          <a:p>
            <a:pPr algn="ctr" eaLnBrk="1" hangingPunct="1">
              <a:buFontTx/>
              <a:buNone/>
            </a:pPr>
            <a:endParaRPr lang="en-US" sz="4000" smtClean="0">
              <a:solidFill>
                <a:schemeClr val="bg1"/>
              </a:solidFill>
            </a:endParaRPr>
          </a:p>
          <a:p>
            <a:pPr algn="ctr" eaLnBrk="1" hangingPunct="1">
              <a:buFontTx/>
              <a:buNone/>
            </a:pPr>
            <a:r>
              <a:rPr lang="en-US" sz="4000" smtClean="0">
                <a:solidFill>
                  <a:schemeClr val="bg1"/>
                </a:solidFill>
              </a:rPr>
              <a:t>Member # { }</a:t>
            </a:r>
          </a:p>
        </p:txBody>
      </p:sp>
      <p:sp>
        <p:nvSpPr>
          <p:cNvPr id="2051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10782300" y="1905000"/>
            <a:ext cx="9182100" cy="4525963"/>
          </a:xfrm>
        </p:spPr>
        <p:txBody>
          <a:bodyPr/>
          <a:lstStyle/>
          <a:p>
            <a:pPr eaLnBrk="1" hangingPunct="1"/>
            <a:r>
              <a:rPr lang="en-US" sz="4000" smtClean="0">
                <a:solidFill>
                  <a:schemeClr val="bg1"/>
                </a:solidFill>
              </a:rPr>
              <a:t>{List treatment and tooth numbers}</a:t>
            </a:r>
          </a:p>
        </p:txBody>
      </p:sp>
      <p:sp>
        <p:nvSpPr>
          <p:cNvPr id="2052" name="Rectangle 10"/>
          <p:cNvSpPr>
            <a:spLocks noChangeArrowheads="1"/>
          </p:cNvSpPr>
          <p:nvPr/>
        </p:nvSpPr>
        <p:spPr bwMode="auto">
          <a:xfrm>
            <a:off x="13571538" y="914400"/>
            <a:ext cx="35734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000">
                <a:solidFill>
                  <a:schemeClr val="bg1"/>
                </a:solidFill>
              </a:rPr>
              <a:t>Treatment List:</a:t>
            </a:r>
          </a:p>
        </p:txBody>
      </p:sp>
      <p:sp>
        <p:nvSpPr>
          <p:cNvPr id="2053" name="Rectangle 12"/>
          <p:cNvSpPr>
            <a:spLocks noChangeArrowheads="1"/>
          </p:cNvSpPr>
          <p:nvPr/>
        </p:nvSpPr>
        <p:spPr bwMode="auto">
          <a:xfrm>
            <a:off x="3606800" y="1355725"/>
            <a:ext cx="258115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000" dirty="0">
                <a:solidFill>
                  <a:schemeClr val="bg1"/>
                </a:solidFill>
              </a:rPr>
              <a:t>Case </a:t>
            </a:r>
            <a:r>
              <a:rPr lang="en-US" sz="4000" dirty="0" smtClean="0">
                <a:solidFill>
                  <a:schemeClr val="bg1"/>
                </a:solidFill>
              </a:rPr>
              <a:t># </a:t>
            </a:r>
            <a:r>
              <a:rPr lang="en-US" sz="4000" dirty="0">
                <a:solidFill>
                  <a:schemeClr val="bg1"/>
                </a:solidFill>
              </a:rPr>
              <a:t>{ } </a:t>
            </a:r>
          </a:p>
        </p:txBody>
      </p:sp>
      <p:sp>
        <p:nvSpPr>
          <p:cNvPr id="2054" name="Line 13"/>
          <p:cNvSpPr>
            <a:spLocks noChangeShapeType="1"/>
          </p:cNvSpPr>
          <p:nvPr/>
        </p:nvSpPr>
        <p:spPr bwMode="auto">
          <a:xfrm>
            <a:off x="10287000" y="533400"/>
            <a:ext cx="0" cy="5943600"/>
          </a:xfrm>
          <a:prstGeom prst="line">
            <a:avLst/>
          </a:prstGeom>
          <a:noFill/>
          <a:ln w="76200">
            <a:solidFill>
              <a:schemeClr val="bg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0" y="0"/>
            <a:ext cx="10210800" cy="6858000"/>
          </a:xfrm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075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10363200" y="0"/>
            <a:ext cx="10210800" cy="6858000"/>
          </a:xfrm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0" y="0"/>
            <a:ext cx="10210800" cy="6858000"/>
          </a:xfrm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075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10363200" y="0"/>
            <a:ext cx="10210800" cy="6858000"/>
          </a:xfrm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028700" y="2255838"/>
            <a:ext cx="9182100" cy="4525962"/>
          </a:xfrm>
        </p:spPr>
        <p:txBody>
          <a:bodyPr/>
          <a:lstStyle/>
          <a:p>
            <a:pPr algn="ctr" eaLnBrk="1" hangingPunct="1">
              <a:buFontTx/>
              <a:buNone/>
            </a:pPr>
            <a:endParaRPr lang="en-US" smtClean="0"/>
          </a:p>
          <a:p>
            <a:pPr algn="ctr" eaLnBrk="1" hangingPunct="1">
              <a:buFontTx/>
              <a:buNone/>
            </a:pPr>
            <a:r>
              <a:rPr lang="en-US" sz="4000" smtClean="0">
                <a:solidFill>
                  <a:schemeClr val="bg1"/>
                </a:solidFill>
              </a:rPr>
              <a:t>{Case Description}</a:t>
            </a:r>
          </a:p>
          <a:p>
            <a:pPr algn="ctr" eaLnBrk="1" hangingPunct="1">
              <a:buFontTx/>
              <a:buNone/>
            </a:pPr>
            <a:endParaRPr lang="en-US" sz="4000" smtClean="0">
              <a:solidFill>
                <a:schemeClr val="bg1"/>
              </a:solidFill>
            </a:endParaRPr>
          </a:p>
          <a:p>
            <a:pPr algn="ctr" eaLnBrk="1" hangingPunct="1">
              <a:buFontTx/>
              <a:buNone/>
            </a:pPr>
            <a:r>
              <a:rPr lang="en-US" sz="4000" smtClean="0">
                <a:solidFill>
                  <a:schemeClr val="bg1"/>
                </a:solidFill>
              </a:rPr>
              <a:t>Member # { }</a:t>
            </a:r>
          </a:p>
        </p:txBody>
      </p:sp>
      <p:sp>
        <p:nvSpPr>
          <p:cNvPr id="2051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10782300" y="1905000"/>
            <a:ext cx="9182100" cy="4525963"/>
          </a:xfrm>
        </p:spPr>
        <p:txBody>
          <a:bodyPr/>
          <a:lstStyle/>
          <a:p>
            <a:pPr eaLnBrk="1" hangingPunct="1"/>
            <a:r>
              <a:rPr lang="en-US" sz="4000" smtClean="0">
                <a:solidFill>
                  <a:schemeClr val="bg1"/>
                </a:solidFill>
              </a:rPr>
              <a:t>{List treatment and tooth numbers}</a:t>
            </a:r>
          </a:p>
        </p:txBody>
      </p:sp>
      <p:sp>
        <p:nvSpPr>
          <p:cNvPr id="2052" name="Rectangle 10"/>
          <p:cNvSpPr>
            <a:spLocks noChangeArrowheads="1"/>
          </p:cNvSpPr>
          <p:nvPr/>
        </p:nvSpPr>
        <p:spPr bwMode="auto">
          <a:xfrm>
            <a:off x="13571538" y="914400"/>
            <a:ext cx="35734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000">
                <a:solidFill>
                  <a:schemeClr val="bg1"/>
                </a:solidFill>
              </a:rPr>
              <a:t>Treatment List:</a:t>
            </a:r>
          </a:p>
        </p:txBody>
      </p:sp>
      <p:sp>
        <p:nvSpPr>
          <p:cNvPr id="2053" name="Rectangle 12"/>
          <p:cNvSpPr>
            <a:spLocks noChangeArrowheads="1"/>
          </p:cNvSpPr>
          <p:nvPr/>
        </p:nvSpPr>
        <p:spPr bwMode="auto">
          <a:xfrm>
            <a:off x="3606800" y="1355725"/>
            <a:ext cx="258115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000" dirty="0">
                <a:solidFill>
                  <a:schemeClr val="bg1"/>
                </a:solidFill>
              </a:rPr>
              <a:t>Case </a:t>
            </a:r>
            <a:r>
              <a:rPr lang="en-US" sz="4000" dirty="0" smtClean="0">
                <a:solidFill>
                  <a:schemeClr val="bg1"/>
                </a:solidFill>
              </a:rPr>
              <a:t># </a:t>
            </a:r>
            <a:r>
              <a:rPr lang="en-US" sz="4000" dirty="0">
                <a:solidFill>
                  <a:schemeClr val="bg1"/>
                </a:solidFill>
              </a:rPr>
              <a:t>{ } </a:t>
            </a:r>
          </a:p>
        </p:txBody>
      </p:sp>
      <p:sp>
        <p:nvSpPr>
          <p:cNvPr id="2054" name="Line 13"/>
          <p:cNvSpPr>
            <a:spLocks noChangeShapeType="1"/>
          </p:cNvSpPr>
          <p:nvPr/>
        </p:nvSpPr>
        <p:spPr bwMode="auto">
          <a:xfrm>
            <a:off x="10287000" y="533400"/>
            <a:ext cx="0" cy="5943600"/>
          </a:xfrm>
          <a:prstGeom prst="line">
            <a:avLst/>
          </a:prstGeom>
          <a:noFill/>
          <a:ln w="76200">
            <a:solidFill>
              <a:schemeClr val="bg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0" y="0"/>
            <a:ext cx="10210800" cy="6858000"/>
          </a:xfrm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075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10363200" y="0"/>
            <a:ext cx="10210800" cy="6858000"/>
          </a:xfrm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0" y="0"/>
            <a:ext cx="10210800" cy="6858000"/>
          </a:xfrm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075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10363200" y="0"/>
            <a:ext cx="10210800" cy="6858000"/>
          </a:xfrm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028700" y="2255838"/>
            <a:ext cx="9182100" cy="4525962"/>
          </a:xfrm>
        </p:spPr>
        <p:txBody>
          <a:bodyPr/>
          <a:lstStyle/>
          <a:p>
            <a:pPr algn="ctr" eaLnBrk="1" hangingPunct="1">
              <a:buFontTx/>
              <a:buNone/>
            </a:pPr>
            <a:endParaRPr lang="en-US" smtClean="0"/>
          </a:p>
          <a:p>
            <a:pPr algn="ctr" eaLnBrk="1" hangingPunct="1">
              <a:buFontTx/>
              <a:buNone/>
            </a:pPr>
            <a:r>
              <a:rPr lang="en-US" sz="4000" smtClean="0">
                <a:solidFill>
                  <a:schemeClr val="bg1"/>
                </a:solidFill>
              </a:rPr>
              <a:t>{Case Description}</a:t>
            </a:r>
          </a:p>
          <a:p>
            <a:pPr algn="ctr" eaLnBrk="1" hangingPunct="1">
              <a:buFontTx/>
              <a:buNone/>
            </a:pPr>
            <a:endParaRPr lang="en-US" sz="4000" smtClean="0">
              <a:solidFill>
                <a:schemeClr val="bg1"/>
              </a:solidFill>
            </a:endParaRPr>
          </a:p>
          <a:p>
            <a:pPr algn="ctr" eaLnBrk="1" hangingPunct="1">
              <a:buFontTx/>
              <a:buNone/>
            </a:pPr>
            <a:r>
              <a:rPr lang="en-US" sz="4000" smtClean="0">
                <a:solidFill>
                  <a:schemeClr val="bg1"/>
                </a:solidFill>
              </a:rPr>
              <a:t>Member # { }</a:t>
            </a:r>
          </a:p>
        </p:txBody>
      </p:sp>
      <p:sp>
        <p:nvSpPr>
          <p:cNvPr id="2051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10782300" y="1905000"/>
            <a:ext cx="9182100" cy="4525963"/>
          </a:xfrm>
        </p:spPr>
        <p:txBody>
          <a:bodyPr/>
          <a:lstStyle/>
          <a:p>
            <a:pPr eaLnBrk="1" hangingPunct="1"/>
            <a:r>
              <a:rPr lang="en-US" sz="4000" smtClean="0">
                <a:solidFill>
                  <a:schemeClr val="bg1"/>
                </a:solidFill>
              </a:rPr>
              <a:t>{List treatment and tooth numbers}</a:t>
            </a:r>
          </a:p>
        </p:txBody>
      </p:sp>
      <p:sp>
        <p:nvSpPr>
          <p:cNvPr id="2052" name="Rectangle 10"/>
          <p:cNvSpPr>
            <a:spLocks noChangeArrowheads="1"/>
          </p:cNvSpPr>
          <p:nvPr/>
        </p:nvSpPr>
        <p:spPr bwMode="auto">
          <a:xfrm>
            <a:off x="13571538" y="914400"/>
            <a:ext cx="35734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000">
                <a:solidFill>
                  <a:schemeClr val="bg1"/>
                </a:solidFill>
              </a:rPr>
              <a:t>Treatment List:</a:t>
            </a:r>
          </a:p>
        </p:txBody>
      </p:sp>
      <p:sp>
        <p:nvSpPr>
          <p:cNvPr id="2053" name="Rectangle 12"/>
          <p:cNvSpPr>
            <a:spLocks noChangeArrowheads="1"/>
          </p:cNvSpPr>
          <p:nvPr/>
        </p:nvSpPr>
        <p:spPr bwMode="auto">
          <a:xfrm>
            <a:off x="3606800" y="1355725"/>
            <a:ext cx="258115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000" dirty="0">
                <a:solidFill>
                  <a:schemeClr val="bg1"/>
                </a:solidFill>
              </a:rPr>
              <a:t>Case </a:t>
            </a:r>
            <a:r>
              <a:rPr lang="en-US" sz="4000" dirty="0" smtClean="0">
                <a:solidFill>
                  <a:schemeClr val="bg1"/>
                </a:solidFill>
              </a:rPr>
              <a:t># </a:t>
            </a:r>
            <a:r>
              <a:rPr lang="en-US" sz="4000" dirty="0">
                <a:solidFill>
                  <a:schemeClr val="bg1"/>
                </a:solidFill>
              </a:rPr>
              <a:t>{ } </a:t>
            </a:r>
          </a:p>
        </p:txBody>
      </p:sp>
      <p:sp>
        <p:nvSpPr>
          <p:cNvPr id="2054" name="Line 13"/>
          <p:cNvSpPr>
            <a:spLocks noChangeShapeType="1"/>
          </p:cNvSpPr>
          <p:nvPr/>
        </p:nvSpPr>
        <p:spPr bwMode="auto">
          <a:xfrm>
            <a:off x="10287000" y="533400"/>
            <a:ext cx="0" cy="5943600"/>
          </a:xfrm>
          <a:prstGeom prst="line">
            <a:avLst/>
          </a:prstGeom>
          <a:noFill/>
          <a:ln w="76200">
            <a:solidFill>
              <a:schemeClr val="bg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0" y="0"/>
            <a:ext cx="10210800" cy="6858000"/>
          </a:xfrm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075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10363200" y="0"/>
            <a:ext cx="10210800" cy="6858000"/>
          </a:xfrm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0" y="0"/>
            <a:ext cx="10210800" cy="6858000"/>
          </a:xfrm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075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10363200" y="0"/>
            <a:ext cx="10210800" cy="6858000"/>
          </a:xfrm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028700" y="2255838"/>
            <a:ext cx="9182100" cy="4525962"/>
          </a:xfrm>
        </p:spPr>
        <p:txBody>
          <a:bodyPr/>
          <a:lstStyle/>
          <a:p>
            <a:pPr algn="ctr" eaLnBrk="1" hangingPunct="1">
              <a:buFontTx/>
              <a:buNone/>
            </a:pPr>
            <a:endParaRPr lang="en-US" smtClean="0"/>
          </a:p>
          <a:p>
            <a:pPr algn="ctr" eaLnBrk="1" hangingPunct="1">
              <a:buFontTx/>
              <a:buNone/>
            </a:pPr>
            <a:r>
              <a:rPr lang="en-US" sz="4000" smtClean="0">
                <a:solidFill>
                  <a:schemeClr val="bg1"/>
                </a:solidFill>
              </a:rPr>
              <a:t>{Case Description}</a:t>
            </a:r>
          </a:p>
          <a:p>
            <a:pPr algn="ctr" eaLnBrk="1" hangingPunct="1">
              <a:buFontTx/>
              <a:buNone/>
            </a:pPr>
            <a:endParaRPr lang="en-US" sz="4000" smtClean="0">
              <a:solidFill>
                <a:schemeClr val="bg1"/>
              </a:solidFill>
            </a:endParaRPr>
          </a:p>
          <a:p>
            <a:pPr algn="ctr" eaLnBrk="1" hangingPunct="1">
              <a:buFontTx/>
              <a:buNone/>
            </a:pPr>
            <a:r>
              <a:rPr lang="en-US" sz="4000" smtClean="0">
                <a:solidFill>
                  <a:schemeClr val="bg1"/>
                </a:solidFill>
              </a:rPr>
              <a:t>Member # { }</a:t>
            </a:r>
          </a:p>
        </p:txBody>
      </p:sp>
      <p:sp>
        <p:nvSpPr>
          <p:cNvPr id="2051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10782300" y="1905000"/>
            <a:ext cx="9182100" cy="4525963"/>
          </a:xfrm>
        </p:spPr>
        <p:txBody>
          <a:bodyPr/>
          <a:lstStyle/>
          <a:p>
            <a:pPr eaLnBrk="1" hangingPunct="1"/>
            <a:r>
              <a:rPr lang="en-US" sz="4000" smtClean="0">
                <a:solidFill>
                  <a:schemeClr val="bg1"/>
                </a:solidFill>
              </a:rPr>
              <a:t>{List treatment and tooth numbers}</a:t>
            </a:r>
          </a:p>
        </p:txBody>
      </p:sp>
      <p:sp>
        <p:nvSpPr>
          <p:cNvPr id="2052" name="Rectangle 10"/>
          <p:cNvSpPr>
            <a:spLocks noChangeArrowheads="1"/>
          </p:cNvSpPr>
          <p:nvPr/>
        </p:nvSpPr>
        <p:spPr bwMode="auto">
          <a:xfrm>
            <a:off x="13571538" y="914400"/>
            <a:ext cx="35734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000">
                <a:solidFill>
                  <a:schemeClr val="bg1"/>
                </a:solidFill>
              </a:rPr>
              <a:t>Treatment List:</a:t>
            </a:r>
          </a:p>
        </p:txBody>
      </p:sp>
      <p:sp>
        <p:nvSpPr>
          <p:cNvPr id="2053" name="Rectangle 12"/>
          <p:cNvSpPr>
            <a:spLocks noChangeArrowheads="1"/>
          </p:cNvSpPr>
          <p:nvPr/>
        </p:nvSpPr>
        <p:spPr bwMode="auto">
          <a:xfrm>
            <a:off x="3606800" y="1355725"/>
            <a:ext cx="258115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000" dirty="0">
                <a:solidFill>
                  <a:schemeClr val="bg1"/>
                </a:solidFill>
              </a:rPr>
              <a:t>Case </a:t>
            </a:r>
            <a:r>
              <a:rPr lang="en-US" sz="4000" dirty="0" smtClean="0">
                <a:solidFill>
                  <a:schemeClr val="bg1"/>
                </a:solidFill>
              </a:rPr>
              <a:t># </a:t>
            </a:r>
            <a:r>
              <a:rPr lang="en-US" sz="4000" dirty="0">
                <a:solidFill>
                  <a:schemeClr val="bg1"/>
                </a:solidFill>
              </a:rPr>
              <a:t>{ } </a:t>
            </a:r>
          </a:p>
        </p:txBody>
      </p:sp>
      <p:sp>
        <p:nvSpPr>
          <p:cNvPr id="2054" name="Line 13"/>
          <p:cNvSpPr>
            <a:spLocks noChangeShapeType="1"/>
          </p:cNvSpPr>
          <p:nvPr/>
        </p:nvSpPr>
        <p:spPr bwMode="auto">
          <a:xfrm>
            <a:off x="10287000" y="533400"/>
            <a:ext cx="0" cy="5943600"/>
          </a:xfrm>
          <a:prstGeom prst="line">
            <a:avLst/>
          </a:prstGeom>
          <a:noFill/>
          <a:ln w="76200">
            <a:solidFill>
              <a:schemeClr val="bg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0" y="0"/>
            <a:ext cx="10210800" cy="6858000"/>
          </a:xfrm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075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10363200" y="0"/>
            <a:ext cx="10210800" cy="6858000"/>
          </a:xfrm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0" y="0"/>
            <a:ext cx="10210800" cy="6858000"/>
          </a:xfrm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075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10363200" y="0"/>
            <a:ext cx="10210800" cy="6858000"/>
          </a:xfrm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028700" y="2255838"/>
            <a:ext cx="9182100" cy="4525962"/>
          </a:xfrm>
        </p:spPr>
        <p:txBody>
          <a:bodyPr/>
          <a:lstStyle/>
          <a:p>
            <a:pPr algn="ctr" eaLnBrk="1" hangingPunct="1">
              <a:buFontTx/>
              <a:buNone/>
            </a:pPr>
            <a:endParaRPr lang="en-US" smtClean="0"/>
          </a:p>
          <a:p>
            <a:pPr algn="ctr" eaLnBrk="1" hangingPunct="1">
              <a:buFontTx/>
              <a:buNone/>
            </a:pPr>
            <a:r>
              <a:rPr lang="en-US" sz="4000" smtClean="0">
                <a:solidFill>
                  <a:schemeClr val="bg1"/>
                </a:solidFill>
              </a:rPr>
              <a:t>{Case Description}</a:t>
            </a:r>
          </a:p>
          <a:p>
            <a:pPr algn="ctr" eaLnBrk="1" hangingPunct="1">
              <a:buFontTx/>
              <a:buNone/>
            </a:pPr>
            <a:endParaRPr lang="en-US" sz="4000" smtClean="0">
              <a:solidFill>
                <a:schemeClr val="bg1"/>
              </a:solidFill>
            </a:endParaRPr>
          </a:p>
          <a:p>
            <a:pPr algn="ctr" eaLnBrk="1" hangingPunct="1">
              <a:buFontTx/>
              <a:buNone/>
            </a:pPr>
            <a:r>
              <a:rPr lang="en-US" sz="4000" smtClean="0">
                <a:solidFill>
                  <a:schemeClr val="bg1"/>
                </a:solidFill>
              </a:rPr>
              <a:t>Member # { }</a:t>
            </a:r>
          </a:p>
        </p:txBody>
      </p:sp>
      <p:sp>
        <p:nvSpPr>
          <p:cNvPr id="2051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10782300" y="1905000"/>
            <a:ext cx="9182100" cy="4525963"/>
          </a:xfrm>
        </p:spPr>
        <p:txBody>
          <a:bodyPr/>
          <a:lstStyle/>
          <a:p>
            <a:pPr eaLnBrk="1" hangingPunct="1"/>
            <a:r>
              <a:rPr lang="en-US" sz="4000" smtClean="0">
                <a:solidFill>
                  <a:schemeClr val="bg1"/>
                </a:solidFill>
              </a:rPr>
              <a:t>{List treatment and tooth numbers}</a:t>
            </a:r>
          </a:p>
        </p:txBody>
      </p:sp>
      <p:sp>
        <p:nvSpPr>
          <p:cNvPr id="2052" name="Rectangle 10"/>
          <p:cNvSpPr>
            <a:spLocks noChangeArrowheads="1"/>
          </p:cNvSpPr>
          <p:nvPr/>
        </p:nvSpPr>
        <p:spPr bwMode="auto">
          <a:xfrm>
            <a:off x="13571538" y="914400"/>
            <a:ext cx="35734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000">
                <a:solidFill>
                  <a:schemeClr val="bg1"/>
                </a:solidFill>
              </a:rPr>
              <a:t>Treatment List:</a:t>
            </a:r>
          </a:p>
        </p:txBody>
      </p:sp>
      <p:sp>
        <p:nvSpPr>
          <p:cNvPr id="2053" name="Rectangle 12"/>
          <p:cNvSpPr>
            <a:spLocks noChangeArrowheads="1"/>
          </p:cNvSpPr>
          <p:nvPr/>
        </p:nvSpPr>
        <p:spPr bwMode="auto">
          <a:xfrm>
            <a:off x="3606800" y="1355725"/>
            <a:ext cx="258115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000" dirty="0">
                <a:solidFill>
                  <a:schemeClr val="bg1"/>
                </a:solidFill>
              </a:rPr>
              <a:t>Case </a:t>
            </a:r>
            <a:r>
              <a:rPr lang="en-US" sz="4000" dirty="0" smtClean="0">
                <a:solidFill>
                  <a:schemeClr val="bg1"/>
                </a:solidFill>
              </a:rPr>
              <a:t># </a:t>
            </a:r>
            <a:r>
              <a:rPr lang="en-US" sz="4000" dirty="0">
                <a:solidFill>
                  <a:schemeClr val="bg1"/>
                </a:solidFill>
              </a:rPr>
              <a:t>{ } </a:t>
            </a:r>
          </a:p>
        </p:txBody>
      </p:sp>
      <p:sp>
        <p:nvSpPr>
          <p:cNvPr id="2054" name="Line 13"/>
          <p:cNvSpPr>
            <a:spLocks noChangeShapeType="1"/>
          </p:cNvSpPr>
          <p:nvPr/>
        </p:nvSpPr>
        <p:spPr bwMode="auto">
          <a:xfrm>
            <a:off x="10287000" y="533400"/>
            <a:ext cx="0" cy="5943600"/>
          </a:xfrm>
          <a:prstGeom prst="line">
            <a:avLst/>
          </a:prstGeom>
          <a:noFill/>
          <a:ln w="76200">
            <a:solidFill>
              <a:schemeClr val="bg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0" y="0"/>
            <a:ext cx="10210800" cy="6858000"/>
          </a:xfrm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075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10363200" y="0"/>
            <a:ext cx="10210800" cy="6858000"/>
          </a:xfrm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0" y="0"/>
            <a:ext cx="10210800" cy="6858000"/>
          </a:xfrm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075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10363200" y="0"/>
            <a:ext cx="10210800" cy="6858000"/>
          </a:xfrm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028700" y="2255838"/>
            <a:ext cx="9182100" cy="4525962"/>
          </a:xfrm>
        </p:spPr>
        <p:txBody>
          <a:bodyPr/>
          <a:lstStyle/>
          <a:p>
            <a:pPr algn="ctr" eaLnBrk="1" hangingPunct="1">
              <a:buFontTx/>
              <a:buNone/>
            </a:pPr>
            <a:endParaRPr lang="en-US" smtClean="0"/>
          </a:p>
          <a:p>
            <a:pPr algn="ctr" eaLnBrk="1" hangingPunct="1">
              <a:buFontTx/>
              <a:buNone/>
            </a:pPr>
            <a:r>
              <a:rPr lang="en-US" sz="4000" smtClean="0">
                <a:solidFill>
                  <a:schemeClr val="bg1"/>
                </a:solidFill>
              </a:rPr>
              <a:t>{Case Description}</a:t>
            </a:r>
          </a:p>
          <a:p>
            <a:pPr algn="ctr" eaLnBrk="1" hangingPunct="1">
              <a:buFontTx/>
              <a:buNone/>
            </a:pPr>
            <a:endParaRPr lang="en-US" sz="4000" smtClean="0">
              <a:solidFill>
                <a:schemeClr val="bg1"/>
              </a:solidFill>
            </a:endParaRPr>
          </a:p>
          <a:p>
            <a:pPr algn="ctr" eaLnBrk="1" hangingPunct="1">
              <a:buFontTx/>
              <a:buNone/>
            </a:pPr>
            <a:r>
              <a:rPr lang="en-US" sz="4000" smtClean="0">
                <a:solidFill>
                  <a:schemeClr val="bg1"/>
                </a:solidFill>
              </a:rPr>
              <a:t>Member # { }</a:t>
            </a:r>
          </a:p>
        </p:txBody>
      </p:sp>
      <p:sp>
        <p:nvSpPr>
          <p:cNvPr id="2051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10782300" y="1905000"/>
            <a:ext cx="9182100" cy="4525963"/>
          </a:xfrm>
        </p:spPr>
        <p:txBody>
          <a:bodyPr/>
          <a:lstStyle/>
          <a:p>
            <a:pPr eaLnBrk="1" hangingPunct="1"/>
            <a:r>
              <a:rPr lang="en-US" sz="4000" smtClean="0">
                <a:solidFill>
                  <a:schemeClr val="bg1"/>
                </a:solidFill>
              </a:rPr>
              <a:t>{List treatment and tooth numbers}</a:t>
            </a:r>
          </a:p>
        </p:txBody>
      </p:sp>
      <p:sp>
        <p:nvSpPr>
          <p:cNvPr id="2052" name="Rectangle 10"/>
          <p:cNvSpPr>
            <a:spLocks noChangeArrowheads="1"/>
          </p:cNvSpPr>
          <p:nvPr/>
        </p:nvSpPr>
        <p:spPr bwMode="auto">
          <a:xfrm>
            <a:off x="13571538" y="914400"/>
            <a:ext cx="35734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000">
                <a:solidFill>
                  <a:schemeClr val="bg1"/>
                </a:solidFill>
              </a:rPr>
              <a:t>Treatment List:</a:t>
            </a:r>
          </a:p>
        </p:txBody>
      </p:sp>
      <p:sp>
        <p:nvSpPr>
          <p:cNvPr id="2053" name="Rectangle 12"/>
          <p:cNvSpPr>
            <a:spLocks noChangeArrowheads="1"/>
          </p:cNvSpPr>
          <p:nvPr/>
        </p:nvSpPr>
        <p:spPr bwMode="auto">
          <a:xfrm>
            <a:off x="3606800" y="1355725"/>
            <a:ext cx="258115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000" dirty="0">
                <a:solidFill>
                  <a:schemeClr val="bg1"/>
                </a:solidFill>
              </a:rPr>
              <a:t>Case </a:t>
            </a:r>
            <a:r>
              <a:rPr lang="en-US" sz="4000" dirty="0" smtClean="0">
                <a:solidFill>
                  <a:schemeClr val="bg1"/>
                </a:solidFill>
              </a:rPr>
              <a:t># </a:t>
            </a:r>
            <a:r>
              <a:rPr lang="en-US" sz="4000" dirty="0">
                <a:solidFill>
                  <a:schemeClr val="bg1"/>
                </a:solidFill>
              </a:rPr>
              <a:t>{ } </a:t>
            </a:r>
          </a:p>
        </p:txBody>
      </p:sp>
      <p:sp>
        <p:nvSpPr>
          <p:cNvPr id="2054" name="Line 13"/>
          <p:cNvSpPr>
            <a:spLocks noChangeShapeType="1"/>
          </p:cNvSpPr>
          <p:nvPr/>
        </p:nvSpPr>
        <p:spPr bwMode="auto">
          <a:xfrm>
            <a:off x="10287000" y="533400"/>
            <a:ext cx="0" cy="5943600"/>
          </a:xfrm>
          <a:prstGeom prst="line">
            <a:avLst/>
          </a:prstGeom>
          <a:noFill/>
          <a:ln w="76200">
            <a:solidFill>
              <a:schemeClr val="bg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0" y="0"/>
            <a:ext cx="10210800" cy="6858000"/>
          </a:xfrm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075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10363200" y="0"/>
            <a:ext cx="10210800" cy="6858000"/>
          </a:xfrm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0" y="0"/>
            <a:ext cx="10210800" cy="6858000"/>
          </a:xfrm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075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10363200" y="0"/>
            <a:ext cx="10210800" cy="6858000"/>
          </a:xfrm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</TotalTime>
  <Words>144</Words>
  <Application>Microsoft Office PowerPoint</Application>
  <PresentationFormat>Custom</PresentationFormat>
  <Paragraphs>54</Paragraphs>
  <Slides>18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Arial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 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Brett Magnuson</dc:creator>
  <cp:lastModifiedBy>Hollenbeck, Kimberly</cp:lastModifiedBy>
  <cp:revision>6</cp:revision>
  <dcterms:created xsi:type="dcterms:W3CDTF">2006-11-18T16:24:42Z</dcterms:created>
  <dcterms:modified xsi:type="dcterms:W3CDTF">2016-11-16T19:35:11Z</dcterms:modified>
</cp:coreProperties>
</file>